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5699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主要介绍了电影《哪吒之魔童降世》在全球范围内的成功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并探讨了其对中国文化的传播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394328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340768"/>
            <a:ext cx="11593288" cy="190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4949"/>
            <a:ext cx="11485848" cy="3900235"/>
          </a:xfrm>
        </p:spPr>
        <p:txBody>
          <a:bodyPr/>
          <a:lstStyle/>
          <a:p>
            <a:pPr indent="630238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—has attracted attention both in China and internationally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of July 2025, It has reached $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billion globally, beating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Awakens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ranking 5th in global movie earnings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Inspired by Chinese mythology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classic novel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Investiture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movie follows Ne Zha and his friend Ao Bing—both with supernatural origins—as they team up to stop a dangerous plan that threatens their families and the survival of the Dragon Tribe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its fresh story and exciting action scenes, the film has impressed many audiences overseas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 Zha is a figure from ancient Chinese mythology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movie has made many adaptations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original story, making it more modern and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with language barriers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障碍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story is still easy to understand,” a viewer said on the Western review site Rotten Tomatoes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烂番茄网站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influencer “Tony in China” compared the film’s fight scenes to those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saying its action scenes even go beyond those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0814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because of cultural differences, many foreign viewers have found certain aspects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confusing, particularly those tied to deeper elements of Chinese mythology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with these confusion, some foreign Internet users have begun exploring Chinese mythology, searching for the traditional stories behind the Nezha films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650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achievement has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globally as of July 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won an award for its exciting action scenes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became the most popular film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ranked 5th in global movie earnings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translated into the most languages of animated films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1605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of July 2025, It has reached$2.19 billion globally... ranking 5th in global movie earnings.”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《哪吒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》已经全球票房第五。故选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36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the viewer’s comment on Rotten Tomatoes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Affecting all people, places, or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 for viewers from the world to enjoy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Existing or being everywhere at the same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in a lot of places and for a lot of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00099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movie has made many adaptations to the original story, making it more modern and universal.”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这部电影对原著进行了多次改编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此处应指这样做是为了更具现代感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也让观众更能接受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则画线部分应与选项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世界各地的观众都很容易欣赏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82765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78066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pc="-3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3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3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US influencer “Tony in China” say about the film’s action scenes</a:t>
            </a:r>
            <a:r>
              <a:rPr lang="zh-CN" altLang="zh-CN" spc="-3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pc="-3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boring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similar to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better than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worse than Hollywood movies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too short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438053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 influencer “Tony in China” compared the film’s fight scenes to those in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Ball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saying its action scenes even go beyond those in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美国博主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托尼在中国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认为《哪吒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》不仅打斗场面可以比肩《龙珠》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动作场面甚至超越了《功夫熊猫》。故选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4722" y="82520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6325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some foreign viewers find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didn’t know about Chinese mythology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action scenes were too fast and hard to follow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story was too old-fashioned and not modern enough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Because the language barriers were too strong for them to understand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of cultural differences, many foreign viewers have found certain aspects of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Nezha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confusing”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许多外国观众对《哪吒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》的某些方面感到困惑得原因是由于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文化差异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因为他们不了解中国神话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7918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99245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555</Words>
  <Application>Microsoft Office PowerPoint</Application>
  <PresentationFormat>自定义</PresentationFormat>
  <Paragraphs>37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2025-09-17T16:24:05Z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